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7741D-1207-399A-4CEC-B544256B5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6FCA06-F79E-02AF-0D1A-DC50D688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34BAD-6E49-F525-4B80-CAD527D4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13C1E0-F04F-29DC-411B-32D52D2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9D057-9C87-9AD0-08B8-B8D9A2C8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373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776A-B616-0096-F039-1A2E269F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F5CF10-AA5A-8C3B-28D5-61F56408A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C0C4C3-0793-6B2E-44CF-D1CBE209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336A7-2157-0B8D-E8BF-7FDDC921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FEFA3-6847-9AEF-1159-6C2D7B1F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58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B6E299-82C4-6FAF-ACE1-D5F214620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949AD7-784C-A8C7-0CB1-ACB77138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ED65E-FE27-39AE-987C-6AD47131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9F2D2-A3C2-78FB-BB91-D44A2857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4DE059-9FCA-3D11-DFD4-53E30D83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39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40C2C-56DB-229D-5156-0280D907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A965F-E573-B419-69FE-2CA0E557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E34DC6-EE75-DE1D-6C4F-0CCF1D43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2EF2FC-C62D-58A8-F1C3-BCF0680D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997BB-9082-47DB-3397-74878185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17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0A06-87B4-173C-0503-0C4614CF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6DAD23-B043-F5F3-29EA-8CD90986B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8FBD2B-F93E-5CFE-BF76-1CF1EA38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6254C-CEA9-30B2-6DEC-BFD6F0A9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2839E-5F5A-0EAB-4057-A6653055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4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49250-1D00-010A-3098-DBBFD686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F0510-0AA5-3EBD-A14B-D62FCFA6D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A5BC6-7301-01E1-C70D-5BD3642F2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C80894-DC87-68C8-727F-7069C8B8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E602F3-25A0-E13D-78A8-7E36CB00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09E431-CA70-0773-15A2-5FF75979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78DEF-08A4-4C10-2556-EE2BFCD6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319570-F7C6-A18B-18A8-37B2DC28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CFC64C-C33A-395F-9800-CAD81AEF1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554F6F-39BF-7D2F-7A34-3516A1E3C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9F7805-65A8-5C71-18CF-DCC232649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17539C-94FE-8D5C-6A29-29EE6E41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1694EC-504B-CAAC-5FB2-F0478C1A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B9F9AD-5E27-FF06-F76F-F480A554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61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91C94-6C7A-6924-B3BB-A98BE7AE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E4FA23-0E9C-117A-3131-5B57DF0E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C1B9CF-C2CE-311D-6394-25F476EE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25B136-86BB-B79C-C9A6-3D93EDF5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5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434D36-6228-C0DB-013F-A8F46B1D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692090-6103-FEB0-5EC0-0BEF60B0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AF7C03-CF85-C4DF-057B-9714A220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3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7915B-39E8-FE3E-E5C4-90572092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85109-7DC3-2346-FC72-AE98D916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7C7DEC-9928-433E-C8C6-556F6481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1CF67-013E-7E1A-F214-92EDBF60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3F3B8A-6825-3FD7-6555-7E0807A5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869CB3-1538-0561-7E7B-111E5BD8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5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3CA17-AB24-FBFB-C726-73BC7046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9607F6-618A-ED59-266C-AB4CEA272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CF3FAE-A050-082E-86DF-982252507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D84FD-2744-31FC-D26F-57483E5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B6993-DC92-48C0-A598-752495C7E41D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787FE-FCF8-79AF-8D43-302C2568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D29EF5-2FE6-06CE-C450-4B004859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1C73-F3A3-402E-A9CB-3E2127296D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50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38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210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Almudena Garcia</dc:creator>
  <cp:lastModifiedBy>Almudena Garcia</cp:lastModifiedBy>
  <cp:revision>2</cp:revision>
  <dcterms:created xsi:type="dcterms:W3CDTF">2024-06-28T09:28:31Z</dcterms:created>
  <dcterms:modified xsi:type="dcterms:W3CDTF">2024-06-28T09:34:03Z</dcterms:modified>
</cp:coreProperties>
</file>