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6200F-2705-4B0F-9256-15D2E8900649}" v="2" dt="2024-08-23T07:13:33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2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e Sainte Rose" userId="bdae3254-70fa-41a1-97a6-3d261f5e5228" providerId="ADAL" clId="{2FFFE736-319C-442E-B943-F94A28169176}"/>
    <pc:docChg chg="custSel modSld">
      <pc:chgData name="Carine Sainte Rose" userId="bdae3254-70fa-41a1-97a6-3d261f5e5228" providerId="ADAL" clId="{2FFFE736-319C-442E-B943-F94A28169176}" dt="2024-05-15T16:33:47.407" v="8" actId="208"/>
      <pc:docMkLst>
        <pc:docMk/>
      </pc:docMkLst>
      <pc:sldChg chg="addSp delSp modSp mod">
        <pc:chgData name="Carine Sainte Rose" userId="bdae3254-70fa-41a1-97a6-3d261f5e5228" providerId="ADAL" clId="{2FFFE736-319C-442E-B943-F94A28169176}" dt="2024-05-15T16:33:47.407" v="8" actId="208"/>
        <pc:sldMkLst>
          <pc:docMk/>
          <pc:sldMk cId="2672510064" sldId="256"/>
        </pc:sldMkLst>
        <pc:picChg chg="del">
          <ac:chgData name="Carine Sainte Rose" userId="bdae3254-70fa-41a1-97a6-3d261f5e5228" providerId="ADAL" clId="{2FFFE736-319C-442E-B943-F94A28169176}" dt="2024-05-15T16:33:03.363" v="0" actId="478"/>
          <ac:picMkLst>
            <pc:docMk/>
            <pc:sldMk cId="2672510064" sldId="256"/>
            <ac:picMk id="3" creationId="{2F67B5C1-1065-6DF5-2D7C-1EA15B35C26F}"/>
          </ac:picMkLst>
        </pc:picChg>
        <pc:picChg chg="add mod">
          <ac:chgData name="Carine Sainte Rose" userId="bdae3254-70fa-41a1-97a6-3d261f5e5228" providerId="ADAL" clId="{2FFFE736-319C-442E-B943-F94A28169176}" dt="2024-05-15T16:33:27.977" v="7" actId="14100"/>
          <ac:picMkLst>
            <pc:docMk/>
            <pc:sldMk cId="2672510064" sldId="256"/>
            <ac:picMk id="4" creationId="{EA82DBCD-A7F0-1580-6532-9CB7CB7743F3}"/>
          </ac:picMkLst>
        </pc:picChg>
        <pc:cxnChg chg="mod">
          <ac:chgData name="Carine Sainte Rose" userId="bdae3254-70fa-41a1-97a6-3d261f5e5228" providerId="ADAL" clId="{2FFFE736-319C-442E-B943-F94A28169176}" dt="2024-05-15T16:33:47.407" v="8" actId="208"/>
          <ac:cxnSpMkLst>
            <pc:docMk/>
            <pc:sldMk cId="2672510064" sldId="256"/>
            <ac:cxnSpMk id="6" creationId="{8316DAC2-BD4D-E4F9-FF05-63F44B9B16B0}"/>
          </ac:cxnSpMkLst>
        </pc:cxnChg>
      </pc:sldChg>
    </pc:docChg>
  </pc:docChgLst>
  <pc:docChgLst>
    <pc:chgData name="Carine Sainte Rose" userId="bdae3254-70fa-41a1-97a6-3d261f5e5228" providerId="ADAL" clId="{23E6200F-2705-4B0F-9256-15D2E8900649}"/>
    <pc:docChg chg="custSel modSld">
      <pc:chgData name="Carine Sainte Rose" userId="bdae3254-70fa-41a1-97a6-3d261f5e5228" providerId="ADAL" clId="{23E6200F-2705-4B0F-9256-15D2E8900649}" dt="2024-08-23T07:13:47.839" v="26" actId="167"/>
      <pc:docMkLst>
        <pc:docMk/>
      </pc:docMkLst>
      <pc:sldChg chg="addSp delSp modSp mod">
        <pc:chgData name="Carine Sainte Rose" userId="bdae3254-70fa-41a1-97a6-3d261f5e5228" providerId="ADAL" clId="{23E6200F-2705-4B0F-9256-15D2E8900649}" dt="2024-08-23T07:13:47.839" v="26" actId="167"/>
        <pc:sldMkLst>
          <pc:docMk/>
          <pc:sldMk cId="2672510064" sldId="256"/>
        </pc:sldMkLst>
        <pc:spChg chg="add del mod ord">
          <ac:chgData name="Carine Sainte Rose" userId="bdae3254-70fa-41a1-97a6-3d261f5e5228" providerId="ADAL" clId="{23E6200F-2705-4B0F-9256-15D2E8900649}" dt="2024-08-23T07:13:32.431" v="19" actId="478"/>
          <ac:spMkLst>
            <pc:docMk/>
            <pc:sldMk cId="2672510064" sldId="256"/>
            <ac:spMk id="9" creationId="{B53C951A-F770-F505-7DA2-B4A3926F1810}"/>
          </ac:spMkLst>
        </pc:spChg>
        <pc:picChg chg="add mod">
          <ac:chgData name="Carine Sainte Rose" userId="bdae3254-70fa-41a1-97a6-3d261f5e5228" providerId="ADAL" clId="{23E6200F-2705-4B0F-9256-15D2E8900649}" dt="2024-08-23T07:12:20.663" v="14" actId="1076"/>
          <ac:picMkLst>
            <pc:docMk/>
            <pc:sldMk cId="2672510064" sldId="256"/>
            <ac:picMk id="3" creationId="{9411F191-B1D9-9321-2E53-39C89BF3F2D9}"/>
          </ac:picMkLst>
        </pc:picChg>
        <pc:picChg chg="del">
          <ac:chgData name="Carine Sainte Rose" userId="bdae3254-70fa-41a1-97a6-3d261f5e5228" providerId="ADAL" clId="{23E6200F-2705-4B0F-9256-15D2E8900649}" dt="2024-08-23T07:11:10.043" v="0" actId="478"/>
          <ac:picMkLst>
            <pc:docMk/>
            <pc:sldMk cId="2672510064" sldId="256"/>
            <ac:picMk id="4" creationId="{EA82DBCD-A7F0-1580-6532-9CB7CB7743F3}"/>
          </ac:picMkLst>
        </pc:picChg>
        <pc:picChg chg="add del mod">
          <ac:chgData name="Carine Sainte Rose" userId="bdae3254-70fa-41a1-97a6-3d261f5e5228" providerId="ADAL" clId="{23E6200F-2705-4B0F-9256-15D2E8900649}" dt="2024-08-23T07:11:44.546" v="8" actId="478"/>
          <ac:picMkLst>
            <pc:docMk/>
            <pc:sldMk cId="2672510064" sldId="256"/>
            <ac:picMk id="8" creationId="{B6EF44E6-EC0B-0581-45FB-344558BFCD91}"/>
          </ac:picMkLst>
        </pc:picChg>
        <pc:picChg chg="add mod ord">
          <ac:chgData name="Carine Sainte Rose" userId="bdae3254-70fa-41a1-97a6-3d261f5e5228" providerId="ADAL" clId="{23E6200F-2705-4B0F-9256-15D2E8900649}" dt="2024-08-23T07:13:47.839" v="26" actId="167"/>
          <ac:picMkLst>
            <pc:docMk/>
            <pc:sldMk cId="2672510064" sldId="256"/>
            <ac:picMk id="10" creationId="{BCCAE12E-FB43-79C4-719A-FF0DAF20BB7B}"/>
          </ac:picMkLst>
        </pc:picChg>
        <pc:cxnChg chg="mod">
          <ac:chgData name="Carine Sainte Rose" userId="bdae3254-70fa-41a1-97a6-3d261f5e5228" providerId="ADAL" clId="{23E6200F-2705-4B0F-9256-15D2E8900649}" dt="2024-08-23T07:12:13.821" v="12" actId="13822"/>
          <ac:cxnSpMkLst>
            <pc:docMk/>
            <pc:sldMk cId="2672510064" sldId="256"/>
            <ac:cxnSpMk id="6" creationId="{8316DAC2-BD4D-E4F9-FF05-63F44B9B16B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18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6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49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02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73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51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36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98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10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63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3D31-38DE-4320-A5CD-9ECDB2FE9A0B}" type="datetimeFigureOut">
              <a:rPr lang="es-ES" smtClean="0"/>
              <a:t>23/08/2024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65CE-AC83-43AB-A6B0-531E08CBE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09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CCAE12E-FB43-79C4-719A-FF0DAF20B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32399288" cy="4122656"/>
          </a:xfrm>
          <a:prstGeom prst="rect">
            <a:avLst/>
          </a:prstGeom>
        </p:spPr>
      </p:pic>
      <p:sp>
        <p:nvSpPr>
          <p:cNvPr id="5" name="AutoShape 4">
            <a:extLst>
              <a:ext uri="{FF2B5EF4-FFF2-40B4-BE49-F238E27FC236}">
                <a16:creationId xmlns:a16="http://schemas.microsoft.com/office/drawing/2014/main" id="{66E7089F-6965-4377-B0F0-75B83DB422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859217" y="21261659"/>
            <a:ext cx="677325" cy="67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03198" tIns="101599" rIns="203198" bIns="101599" numCol="1" anchor="t" anchorCtr="0" compatLnSpc="1">
            <a:prstTxWarp prst="textNoShape">
              <a:avLst/>
            </a:prstTxWarp>
          </a:bodyPr>
          <a:lstStyle/>
          <a:p>
            <a:endParaRPr lang="es-ES" sz="9131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316DAC2-BD4D-E4F9-FF05-63F44B9B16B0}"/>
              </a:ext>
            </a:extLst>
          </p:cNvPr>
          <p:cNvCxnSpPr/>
          <p:nvPr/>
        </p:nvCxnSpPr>
        <p:spPr>
          <a:xfrm>
            <a:off x="0" y="41948100"/>
            <a:ext cx="32399288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9411F191-B1D9-9321-2E53-39C89BF3F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352" y="0"/>
            <a:ext cx="27484380" cy="412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100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KenesDocumentTypeId xmlns="eb3f7de7-c935-4ca6-a12c-1f73773710ec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  <lcf76f155ced4ddcb4097134ff3c332f xmlns="e0613b64-eea6-4682-96b3-04360ec05e59">
      <Terms xmlns="http://schemas.microsoft.com/office/infopath/2007/PartnerControls"/>
    </lcf76f155ced4ddcb4097134ff3c332f>
    <TaxCatchAll xmlns="eb3f7de7-c935-4ca6-a12c-1f73773710ec" xsi:nil="true"/>
    <_Flow_SignoffStatus xmlns="e0613b64-eea6-4682-96b3-04360ec05e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DF9156C17D5A4C8F94D336D88B7B06" ma:contentTypeVersion="19" ma:contentTypeDescription="Create a new document." ma:contentTypeScope="" ma:versionID="1a98164c0bc4cc2c070d66b54fd08f97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e0613b64-eea6-4682-96b3-04360ec05e59" targetNamespace="http://schemas.microsoft.com/office/2006/metadata/properties" ma:root="true" ma:fieldsID="e3bc9a9b5f0467b812b6244c6ace8360" ns1:_="" ns2:_="" ns3:_="">
    <xsd:import namespace="http://schemas.microsoft.com/sharepoint/v3"/>
    <xsd:import namespace="eb3f7de7-c935-4ca6-a12c-1f73773710ec"/>
    <xsd:import namespace="e0613b64-eea6-4682-96b3-04360ec05e5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KenesDocumentType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KenesDocumentTypeId" ma:index="10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13b64-eea6-4682-96b3-04360ec05e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9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B88B9B-9782-47E3-9099-29A4542B3D9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eb3f7de7-c935-4ca6-a12c-1f73773710ec"/>
    <ds:schemaRef ds:uri="e0613b64-eea6-4682-96b3-04360ec05e59"/>
  </ds:schemaRefs>
</ds:datastoreItem>
</file>

<file path=customXml/itemProps2.xml><?xml version="1.0" encoding="utf-8"?>
<ds:datastoreItem xmlns:ds="http://schemas.openxmlformats.org/officeDocument/2006/customXml" ds:itemID="{450B4D85-160D-40C2-9B40-1D188A86B9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0B07A7-D5BF-47E1-8373-51EB9E9E39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e0613b64-eea6-4682-96b3-04360ec05e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Granda</dc:creator>
  <cp:lastModifiedBy>Carine Sainte Rose</cp:lastModifiedBy>
  <cp:revision>3</cp:revision>
  <dcterms:created xsi:type="dcterms:W3CDTF">2022-03-16T15:52:45Z</dcterms:created>
  <dcterms:modified xsi:type="dcterms:W3CDTF">2024-08-23T07:13:52Z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0x010100ABDF9156C17D5A4C8F94D336D88B7B06</vt:lpwstr>
  </property>
</Properties>
</file>